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74" r:id="rId2"/>
    <p:sldId id="288" r:id="rId3"/>
    <p:sldId id="289" r:id="rId4"/>
    <p:sldId id="290" r:id="rId5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3726" y="114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6/22/2021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2122488" y="685800"/>
            <a:ext cx="2613025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6" y="2982914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4" y="5440364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198" indent="0" algn="ctr">
              <a:buNone/>
              <a:defRPr/>
            </a:lvl2pPr>
            <a:lvl3pPr marL="914394" indent="0" algn="ctr">
              <a:buNone/>
              <a:defRPr/>
            </a:lvl3pPr>
            <a:lvl4pPr marL="1371591" indent="0" algn="ctr">
              <a:buNone/>
              <a:defRPr/>
            </a:lvl4pPr>
            <a:lvl5pPr marL="1828789" indent="0" algn="ctr">
              <a:buNone/>
              <a:defRPr/>
            </a:lvl5pPr>
            <a:lvl6pPr marL="2285985" indent="0" algn="ctr">
              <a:buNone/>
              <a:defRPr/>
            </a:lvl6pPr>
            <a:lvl7pPr marL="2743183" indent="0" algn="ctr">
              <a:buNone/>
              <a:defRPr/>
            </a:lvl7pPr>
            <a:lvl8pPr marL="3200380" indent="0" algn="ctr">
              <a:buNone/>
              <a:defRPr/>
            </a:lvl8pPr>
            <a:lvl9pPr marL="3657577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4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4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6"/>
          </a:xfrm>
        </p:spPr>
        <p:txBody>
          <a:bodyPr anchor="t"/>
          <a:lstStyle>
            <a:lvl1pPr algn="l">
              <a:defRPr sz="400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3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98" indent="0">
              <a:buNone/>
              <a:defRPr sz="1799"/>
            </a:lvl2pPr>
            <a:lvl3pPr marL="914394" indent="0">
              <a:buNone/>
              <a:defRPr sz="1600"/>
            </a:lvl3pPr>
            <a:lvl4pPr marL="1371591" indent="0">
              <a:buNone/>
              <a:defRPr sz="1400"/>
            </a:lvl4pPr>
            <a:lvl5pPr marL="1828789" indent="0">
              <a:buNone/>
              <a:defRPr sz="1400"/>
            </a:lvl5pPr>
            <a:lvl6pPr marL="2285985" indent="0">
              <a:buNone/>
              <a:defRPr sz="1400"/>
            </a:lvl6pPr>
            <a:lvl7pPr marL="2743183" indent="0">
              <a:buNone/>
              <a:defRPr sz="1400"/>
            </a:lvl7pPr>
            <a:lvl8pPr marL="3200380" indent="0">
              <a:buNone/>
              <a:defRPr sz="1400"/>
            </a:lvl8pPr>
            <a:lvl9pPr marL="3657577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6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1" y="2239964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6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6" y="2149476"/>
            <a:ext cx="3232150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6" y="3044826"/>
            <a:ext cx="3232150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6"/>
            <a:ext cx="3233737" cy="895349"/>
          </a:xfrm>
        </p:spPr>
        <p:txBody>
          <a:bodyPr anchor="b"/>
          <a:lstStyle>
            <a:lvl1pPr marL="0" indent="0">
              <a:buNone/>
              <a:defRPr sz="2401" b="1"/>
            </a:lvl1pPr>
            <a:lvl2pPr marL="457198" indent="0">
              <a:buNone/>
              <a:defRPr sz="2000" b="1"/>
            </a:lvl2pPr>
            <a:lvl3pPr marL="914394" indent="0">
              <a:buNone/>
              <a:defRPr sz="1799" b="1"/>
            </a:lvl3pPr>
            <a:lvl4pPr marL="1371591" indent="0">
              <a:buNone/>
              <a:defRPr sz="1600" b="1"/>
            </a:lvl4pPr>
            <a:lvl5pPr marL="1828789" indent="0">
              <a:buNone/>
              <a:defRPr sz="1600" b="1"/>
            </a:lvl5pPr>
            <a:lvl6pPr marL="2285985" indent="0">
              <a:buNone/>
              <a:defRPr sz="1600" b="1"/>
            </a:lvl6pPr>
            <a:lvl7pPr marL="2743183" indent="0">
              <a:buNone/>
              <a:defRPr sz="1600" b="1"/>
            </a:lvl7pPr>
            <a:lvl8pPr marL="3200380" indent="0">
              <a:buNone/>
              <a:defRPr sz="1600" b="1"/>
            </a:lvl8pPr>
            <a:lvl9pPr marL="3657577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6"/>
            <a:ext cx="3233737" cy="5532438"/>
          </a:xfrm>
        </p:spPr>
        <p:txBody>
          <a:bodyPr/>
          <a:lstStyle>
            <a:lvl1pPr>
              <a:defRPr sz="2401"/>
            </a:lvl1pPr>
            <a:lvl2pPr>
              <a:defRPr sz="2000"/>
            </a:lvl2pPr>
            <a:lvl3pPr>
              <a:defRPr sz="1799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9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1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4" y="6721476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4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198" indent="0">
              <a:buNone/>
              <a:defRPr sz="2800"/>
            </a:lvl2pPr>
            <a:lvl3pPr marL="914394" indent="0">
              <a:buNone/>
              <a:defRPr sz="2401"/>
            </a:lvl3pPr>
            <a:lvl4pPr marL="1371591" indent="0">
              <a:buNone/>
              <a:defRPr sz="2000"/>
            </a:lvl4pPr>
            <a:lvl5pPr marL="1828789" indent="0">
              <a:buNone/>
              <a:defRPr sz="2000"/>
            </a:lvl5pPr>
            <a:lvl6pPr marL="2285985" indent="0">
              <a:buNone/>
              <a:defRPr sz="2000"/>
            </a:lvl6pPr>
            <a:lvl7pPr marL="2743183" indent="0">
              <a:buNone/>
              <a:defRPr sz="2000"/>
            </a:lvl7pPr>
            <a:lvl8pPr marL="3200380" indent="0">
              <a:buNone/>
              <a:defRPr sz="2000"/>
            </a:lvl8pPr>
            <a:lvl9pPr marL="3657577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4" y="7513639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198" indent="0">
              <a:buNone/>
              <a:defRPr sz="1200"/>
            </a:lvl2pPr>
            <a:lvl3pPr marL="914394" indent="0">
              <a:buNone/>
              <a:defRPr sz="1000"/>
            </a:lvl3pPr>
            <a:lvl4pPr marL="1371591" indent="0">
              <a:buNone/>
              <a:defRPr sz="900"/>
            </a:lvl4pPr>
            <a:lvl5pPr marL="1828789" indent="0">
              <a:buNone/>
              <a:defRPr sz="900"/>
            </a:lvl5pPr>
            <a:lvl6pPr marL="2285985" indent="0">
              <a:buNone/>
              <a:defRPr sz="900"/>
            </a:lvl6pPr>
            <a:lvl7pPr marL="2743183" indent="0">
              <a:buNone/>
              <a:defRPr sz="900"/>
            </a:lvl7pPr>
            <a:lvl8pPr marL="3200380" indent="0">
              <a:buNone/>
              <a:defRPr sz="900"/>
            </a:lvl8pPr>
            <a:lvl9pPr marL="3657577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6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6" y="2239964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6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6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2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198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394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591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789" algn="ctr" defTabSz="966782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48" indent="-361948" algn="l" defTabSz="966782" rtl="0" eaLnBrk="0" fontAlgn="base" hangingPunct="0">
        <a:spcBef>
          <a:spcPct val="20000"/>
        </a:spcBef>
        <a:spcAft>
          <a:spcPct val="0"/>
        </a:spcAft>
        <a:buChar char="•"/>
        <a:defRPr sz="3399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08" indent="-303211" algn="l" defTabSz="966782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0" indent="-241298" algn="l" defTabSz="966782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64" indent="-242886" algn="l" defTabSz="966782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61" indent="-241298" algn="l" defTabSz="966782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59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56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52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50" indent="-241298" algn="l" defTabSz="966782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98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394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591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789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985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3183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200380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577" algn="l" defTabSz="45719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So Much To Do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23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USPSA targets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mini popper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medium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Drop turner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 50%, 1 left and 1 right diagonal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5079B1A-4C66-4AFF-81BF-B798A061DC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179428"/>
            <a:ext cx="7025776" cy="604744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So Much To Do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So Much To Do is a 23 round, 115 point, Comstock course of fire. There are 11 USPSA targets and 1 mini popper.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drop turner is activated by the mini popper and is visible at rest.</a:t>
            </a:r>
          </a:p>
          <a:p>
            <a:endParaRPr lang="en-US" dirty="0"/>
          </a:p>
          <a:p>
            <a:r>
              <a:rPr lang="en-US" dirty="0"/>
              <a:t>Handgun start position is hands touching marks.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muzzle touching either mark,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536253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/>
        </p:nvGraphicFramePr>
        <p:xfrm>
          <a:off x="180476" y="223710"/>
          <a:ext cx="7025777" cy="2885628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40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Big Expectations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marL="91441" marR="9144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Round Count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31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14 IPSC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3 Colt poppers</a:t>
                      </a: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01446">
                <a:tc gridSpan="3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Equipment List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11 wall feet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10 10’ fault lines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Max trap + activator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2 left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, 1 right </a:t>
                      </a:r>
                      <a:r>
                        <a:rPr kumimoji="0" lang="en-US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diag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3" marB="274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6738866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1"/>
            <a:ext cx="696892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80" cy="83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19E6EF6-4191-4180-A12D-5DB27A98AE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6" y="3493419"/>
            <a:ext cx="7025776" cy="38466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5E329-E79C-4039-BFCF-DCB1C2897DEA}"/>
              </a:ext>
            </a:extLst>
          </p:cNvPr>
          <p:cNvSpPr txBox="1"/>
          <p:nvPr/>
        </p:nvSpPr>
        <p:spPr>
          <a:xfrm>
            <a:off x="341833" y="384562"/>
            <a:ext cx="66999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Big Expectations</a:t>
            </a:r>
          </a:p>
          <a:p>
            <a:pPr algn="ctr"/>
            <a:r>
              <a:rPr lang="en-US" b="1" dirty="0"/>
              <a:t>Written Stage Briefing</a:t>
            </a:r>
          </a:p>
          <a:p>
            <a:r>
              <a:rPr lang="en-US" dirty="0"/>
              <a:t>Big Expectations is a 31 round, 155 point, Comstock course of fire. There are 14 IPSC targets and 3 colt poppers. The best 2 hits on paper will score, and steel must fall to score. The start signal is audible.</a:t>
            </a:r>
          </a:p>
          <a:p>
            <a:endParaRPr lang="en-US" dirty="0"/>
          </a:p>
          <a:p>
            <a:r>
              <a:rPr lang="en-US" dirty="0"/>
              <a:t>The Max Trap is activated by the left colt popper and remains visible at rest.</a:t>
            </a:r>
          </a:p>
          <a:p>
            <a:endParaRPr lang="en-US" dirty="0"/>
          </a:p>
          <a:p>
            <a:r>
              <a:rPr lang="en-US" dirty="0"/>
              <a:t>Handgun start position is inside the shooting area, wrists below belt. Handgun is loaded and holstered.</a:t>
            </a:r>
          </a:p>
          <a:p>
            <a:endParaRPr lang="en-US" dirty="0"/>
          </a:p>
          <a:p>
            <a:r>
              <a:rPr lang="en-US" dirty="0"/>
              <a:t>PCC start position is inside the shooting area, stock on belt. Loaded carbine is held with both hands, safety on.</a:t>
            </a:r>
          </a:p>
          <a:p>
            <a:endParaRPr lang="en-US" dirty="0"/>
          </a:p>
          <a:p>
            <a:r>
              <a:rPr lang="en-US" dirty="0"/>
              <a:t>On start signal, engage targets as they become available from within the shooting area.</a:t>
            </a:r>
          </a:p>
        </p:txBody>
      </p:sp>
    </p:spTree>
    <p:extLst>
      <p:ext uri="{BB962C8B-B14F-4D97-AF65-F5344CB8AC3E}">
        <p14:creationId xmlns:p14="http://schemas.microsoft.com/office/powerpoint/2010/main" val="235473857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1589</TotalTime>
  <Words>344</Words>
  <Application>Microsoft Office PowerPoint</Application>
  <PresentationFormat>Custom</PresentationFormat>
  <Paragraphs>48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Default Design</vt:lpstr>
      <vt:lpstr>PowerPoint Presentation</vt:lpstr>
      <vt:lpstr>PowerPoint Presentation</vt:lpstr>
      <vt:lpstr>PowerPoint Presentation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216</cp:revision>
  <cp:lastPrinted>2016-01-15T21:54:08Z</cp:lastPrinted>
  <dcterms:created xsi:type="dcterms:W3CDTF">2002-08-21T12:11:08Z</dcterms:created>
  <dcterms:modified xsi:type="dcterms:W3CDTF">2021-06-22T21:59:45Z</dcterms:modified>
  <cp:category>Shooting</cp:category>
</cp:coreProperties>
</file>

<file path=docProps/thumbnail.jpeg>
</file>